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6" r:id="rId10"/>
    <p:sldId id="267" r:id="rId11"/>
    <p:sldId id="265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914400"/>
            <a:ext cx="6019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Развивающие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карточки для детей 2-3 лет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2133600"/>
            <a:ext cx="2971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Часть 3</a:t>
            </a:r>
            <a:endParaRPr lang="ru-RU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3810000"/>
            <a:ext cx="6629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Предложите малышу рассмотреть картинки и спросите, какой предмет маленький, какой большой. Если на картинке нарисованы три предмета, сначала сами проговорите, показывая малышу, где большой, средний и маленький предмет. Попросите показать, где самый большой мячик, где средний мячик, где самый маленький. Карточки представлены в порядке усложнения работы.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438400"/>
            <a:ext cx="6858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БОЛЬШОЙ, СРЕДНИЙ, МАЛЕНЬКИЙ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53229" y="3204771"/>
            <a:ext cx="1496985" cy="573844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83585" y="2403015"/>
            <a:ext cx="5075073" cy="1945444"/>
          </a:xfrm>
          <a:prstGeom prst="rect">
            <a:avLst/>
          </a:prstGeom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2230" y="2595770"/>
            <a:ext cx="298174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доми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3886200" cy="3840861"/>
          </a:xfrm>
          <a:prstGeom prst="rect">
            <a:avLst/>
          </a:prstGeom>
        </p:spPr>
      </p:pic>
      <p:pic>
        <p:nvPicPr>
          <p:cNvPr id="4" name="Рисунок 3" descr="доми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85800"/>
            <a:ext cx="2667000" cy="2635885"/>
          </a:xfrm>
          <a:prstGeom prst="rect">
            <a:avLst/>
          </a:prstGeom>
        </p:spPr>
      </p:pic>
      <p:pic>
        <p:nvPicPr>
          <p:cNvPr id="5" name="Рисунок 4" descr="доми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733800"/>
            <a:ext cx="1619089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гри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06" y="381380"/>
            <a:ext cx="4241394" cy="3976307"/>
          </a:xfrm>
          <a:prstGeom prst="rect">
            <a:avLst/>
          </a:prstGeom>
        </p:spPr>
      </p:pic>
      <p:pic>
        <p:nvPicPr>
          <p:cNvPr id="4" name="Рисунок 3" descr="гри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495800"/>
            <a:ext cx="1676400" cy="1571625"/>
          </a:xfrm>
          <a:prstGeom prst="rect">
            <a:avLst/>
          </a:prstGeom>
        </p:spPr>
      </p:pic>
      <p:pic>
        <p:nvPicPr>
          <p:cNvPr id="5" name="Рисунок 4" descr="гри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95600"/>
            <a:ext cx="268224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лист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2938667" cy="2571333"/>
          </a:xfrm>
          <a:prstGeom prst="rect">
            <a:avLst/>
          </a:prstGeom>
        </p:spPr>
      </p:pic>
      <p:pic>
        <p:nvPicPr>
          <p:cNvPr id="4" name="Рисунок 3" descr="лист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343400"/>
            <a:ext cx="1752600" cy="1533525"/>
          </a:xfrm>
          <a:prstGeom prst="rect">
            <a:avLst/>
          </a:prstGeom>
        </p:spPr>
      </p:pic>
      <p:pic>
        <p:nvPicPr>
          <p:cNvPr id="5" name="Рисунок 4" descr="лист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4" y="1143000"/>
            <a:ext cx="5115811" cy="44763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ромаш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8317"/>
            <a:ext cx="4451548" cy="4410457"/>
          </a:xfrm>
          <a:prstGeom prst="rect">
            <a:avLst/>
          </a:prstGeom>
        </p:spPr>
      </p:pic>
      <p:pic>
        <p:nvPicPr>
          <p:cNvPr id="4" name="Рисунок 3" descr="ромаш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05200"/>
            <a:ext cx="2590800" cy="2566885"/>
          </a:xfrm>
          <a:prstGeom prst="rect">
            <a:avLst/>
          </a:prstGeom>
        </p:spPr>
      </p:pic>
      <p:pic>
        <p:nvPicPr>
          <p:cNvPr id="5" name="Рисунок 4" descr="ромаш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0088" y="4724400"/>
            <a:ext cx="1542459" cy="15282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лубника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4099035" cy="3962400"/>
          </a:xfrm>
          <a:prstGeom prst="rect">
            <a:avLst/>
          </a:prstGeom>
        </p:spPr>
      </p:pic>
      <p:pic>
        <p:nvPicPr>
          <p:cNvPr id="8" name="Рисунок 7" descr="клубник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048000"/>
            <a:ext cx="1676400" cy="1620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яблок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14600"/>
            <a:ext cx="1524000" cy="1723982"/>
          </a:xfrm>
          <a:prstGeom prst="rect">
            <a:avLst/>
          </a:prstGeom>
        </p:spPr>
      </p:pic>
      <p:pic>
        <p:nvPicPr>
          <p:cNvPr id="4" name="Рисунок 3" descr="яблок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95400"/>
            <a:ext cx="4209524" cy="4761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ор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5875640" cy="4419600"/>
          </a:xfrm>
          <a:prstGeom prst="rect">
            <a:avLst/>
          </a:prstGeom>
        </p:spPr>
      </p:pic>
      <p:pic>
        <p:nvPicPr>
          <p:cNvPr id="6" name="Рисунок 5" descr="кор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86618" y="4191000"/>
            <a:ext cx="293782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овеч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4267200" cy="3771466"/>
          </a:xfrm>
          <a:prstGeom prst="rect">
            <a:avLst/>
          </a:prstGeom>
        </p:spPr>
      </p:pic>
      <p:pic>
        <p:nvPicPr>
          <p:cNvPr id="4" name="Рисунок 3" descr="овеч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68" y="3048000"/>
            <a:ext cx="2414048" cy="2133600"/>
          </a:xfrm>
          <a:prstGeom prst="rect">
            <a:avLst/>
          </a:prstGeom>
        </p:spPr>
      </p:pic>
      <p:pic>
        <p:nvPicPr>
          <p:cNvPr id="5" name="Рисунок 4" descr="овеч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953000"/>
            <a:ext cx="1295400" cy="11449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лягушон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" y="609600"/>
            <a:ext cx="3674374" cy="3778276"/>
          </a:xfrm>
          <a:prstGeom prst="rect">
            <a:avLst/>
          </a:prstGeom>
        </p:spPr>
      </p:pic>
      <p:pic>
        <p:nvPicPr>
          <p:cNvPr id="4" name="Рисунок 3" descr="лягушон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8600" y="2743200"/>
            <a:ext cx="2692156" cy="2768283"/>
          </a:xfrm>
          <a:prstGeom prst="rect">
            <a:avLst/>
          </a:prstGeom>
        </p:spPr>
      </p:pic>
      <p:pic>
        <p:nvPicPr>
          <p:cNvPr id="5" name="Рисунок 4" descr="лягушон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00" y="4800600"/>
            <a:ext cx="148209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матреш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352800"/>
            <a:ext cx="1324610" cy="2667000"/>
          </a:xfrm>
          <a:prstGeom prst="rect">
            <a:avLst/>
          </a:prstGeom>
        </p:spPr>
      </p:pic>
      <p:pic>
        <p:nvPicPr>
          <p:cNvPr id="4" name="Рисунок 3" descr="матреш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981200"/>
            <a:ext cx="2081530" cy="4191000"/>
          </a:xfrm>
          <a:prstGeom prst="rect">
            <a:avLst/>
          </a:prstGeom>
        </p:spPr>
      </p:pic>
      <p:pic>
        <p:nvPicPr>
          <p:cNvPr id="5" name="Рисунок 4" descr="матреш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914400"/>
            <a:ext cx="264922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мяч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743200"/>
            <a:ext cx="1159171" cy="1159171"/>
          </a:xfrm>
          <a:prstGeom prst="rect">
            <a:avLst/>
          </a:prstGeom>
        </p:spPr>
      </p:pic>
      <p:pic>
        <p:nvPicPr>
          <p:cNvPr id="4" name="Рисунок 3" descr="мяч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302172"/>
            <a:ext cx="1676400" cy="1676400"/>
          </a:xfrm>
          <a:prstGeom prst="rect">
            <a:avLst/>
          </a:prstGeom>
        </p:spPr>
      </p:pic>
      <p:pic>
        <p:nvPicPr>
          <p:cNvPr id="5" name="Рисунок 4" descr="мяч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00200"/>
            <a:ext cx="2683171" cy="2683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конфета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0200"/>
            <a:ext cx="3607687" cy="3631900"/>
          </a:xfrm>
          <a:prstGeom prst="rect">
            <a:avLst/>
          </a:prstGeom>
        </p:spPr>
      </p:pic>
      <p:pic>
        <p:nvPicPr>
          <p:cNvPr id="5" name="Рисунок 4" descr="конфет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895600"/>
            <a:ext cx="1245487" cy="1253846"/>
          </a:xfrm>
          <a:prstGeom prst="rect">
            <a:avLst/>
          </a:prstGeom>
        </p:spPr>
      </p:pic>
      <p:pic>
        <p:nvPicPr>
          <p:cNvPr id="6" name="Рисунок 5" descr="конфета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667000"/>
            <a:ext cx="2286000" cy="23013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72</Words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6</cp:revision>
  <dcterms:created xsi:type="dcterms:W3CDTF">2014-08-01T08:50:27Z</dcterms:created>
  <dcterms:modified xsi:type="dcterms:W3CDTF">2014-09-12T08:42:22Z</dcterms:modified>
</cp:coreProperties>
</file>